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67214-0FE1-422C-B832-4013182910F8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A849D-2550-4A89-9E97-44D80AF5B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21DCE-A7B2-453B-A3A2-4F97ADF50E32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8BFC2-1E6B-406A-81D5-95BFF3891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0649-6395-4A6A-AD72-40AF972332F0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ED80B-8481-458B-8A62-C37961931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C8B3E-FA13-4949-B7D2-6D804C2EA620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DB755-7042-410C-8298-FDE3F0821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9F97A-339D-4F4D-9DAE-F259661675D5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7B5D4-74E3-48A2-B8F7-444D0D63D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A7568-FB3C-4FD3-8D1C-10FC6B50A209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A860A-C16A-4C56-910C-1985B55F4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02F6-3B6C-4AB1-81EA-EA087E1ECAC1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6CBA-A663-4689-95A7-022CF24C7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9B17D-3E14-4F0C-BAA0-3B4418F94F1B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90376-B79F-48A3-94AC-6B6CBBC0C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6C7-64E4-43F9-A598-C2CD7D3A384D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484B3-80EA-472C-BEF5-713262B0F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867A6-BECA-4D2F-925C-5AAF7B86F027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A709F-14EC-42D6-8577-E0A400E1B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67B1D-93EF-41C8-820D-02D5F0C1A3B6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5F1EF-F26C-4585-8DAD-7D83553D7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5ABD85-71FD-446F-9289-3AF8AD1C8F41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89A63D-30BA-4F45-8D62-3794029FA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5" r:id="rId3"/>
    <p:sldLayoutId id="2147483802" r:id="rId4"/>
    <p:sldLayoutId id="2147483801" r:id="rId5"/>
    <p:sldLayoutId id="2147483800" r:id="rId6"/>
    <p:sldLayoutId id="2147483799" r:id="rId7"/>
    <p:sldLayoutId id="2147483806" r:id="rId8"/>
    <p:sldLayoutId id="2147483807" r:id="rId9"/>
    <p:sldLayoutId id="2147483798" r:id="rId10"/>
    <p:sldLayoutId id="2147483797" r:id="rId11"/>
  </p:sldLayoutIdLst>
  <p:txStyles>
    <p:titleStyle>
      <a:lvl1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fontAlgn="base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916832"/>
            <a:ext cx="4320480" cy="181635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Жанр «Ньюгейтского» романа в неовикторианской прозе Сары Уотерс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b="1" i="1" smtClean="0"/>
              <a:t>О.Н. Кохан,</a:t>
            </a:r>
            <a:endParaRPr lang="ru-RU" sz="2000" smtClean="0"/>
          </a:p>
          <a:p>
            <a:r>
              <a:rPr lang="ru-RU" sz="2000" i="1" smtClean="0"/>
              <a:t>ст. преподаватель кафедры иностранных языков № 2</a:t>
            </a:r>
            <a:endParaRPr lang="ru-RU" sz="2000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360988"/>
          </a:xfrm>
        </p:spPr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Современная британская писательница Сара Уотерс – на настоящий момент один из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самых популярных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авторов, пишущих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жанре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неовикторианского романа. Уотерс привлекает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 исследователей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только как автор, бережно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реконструирующий литературные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традиции, но и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новатор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вносящий в тщательно</a:t>
            </a:r>
            <a:b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воссоздаваемые декорации исторических жанров новые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акценты. Работа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Уотерс с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разнообразными жанрами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сенсационной литературы, от романа с готическими мотивами «дома с привидениями»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викторианского криминального и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порнографического субжанров,</a:t>
            </a:r>
            <a:b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 скрупулезна.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404813"/>
            <a:ext cx="8291512" cy="5721350"/>
          </a:xfrm>
        </p:spPr>
        <p:txBody>
          <a:bodyPr rtlCol="0"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докладе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ассматриваются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документальные свидетельства «Ньюгейтского календаря» и их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значение в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формировании отдельной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традиции криминальной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сенсационной литературы (сюжеты, мотивы, повествовательные модусы и др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.). Сложившийся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ньюгейтский литературный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канон воспроизводится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Уотерс с элементами жанровой саморефлексии,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целом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характерной для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современных стилизаций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Новаторство Уотерс –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демонстрации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собственной позиции</a:t>
            </a:r>
            <a:b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писателя-историографа,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тщательно воссоздающего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картины криминального мира викторианской Англии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по-новому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конфигурирующего комплекс эмоциональных и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социальных отношений эпохи.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Примечательно, что прекрасное знание писательницей ключевых текстов, ставших литературным каноном (в особенности,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романов Чарльза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Диккенса и Уилки Коллинза), дополняется кропотливым сбором исторических и беллетристических документов викторианской эпохи. В интервью Уотерс, получившая докторскую степень как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историк, неоднократно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описывала свою работу над романами в категориях традиционного исторического исследования источников. Неслучайно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 из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ее героинь отправляется в район Блумсбери в читальный зал Британского музея. 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260350"/>
            <a:ext cx="8424862" cy="6192838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Ньюгейтский роман – субжанр сенсационной криминальной литературы, которая имела невероятный успех в период с 1830–1840 гг.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1860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гг. [Pykett,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2003]. Согласно Мишелю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Фуко, в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девятнадцатом веке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возникла литература, в которой «преступление прославляется, потому что это одно из изящных искусств, потому что оно может быть произведением только исключительной природы, потому что оно раскрывает чудовищность сильного и могущественного, потому что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злодейство является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еще одной привилегией» [Foucault,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1979]. Однако сюжеты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Ньюгейтского романа как никакого иного далеки и от «изящества», и от «привилегий». Однако свое название Ньюгейтский роман получил благодаря изданиям популярного «Ньюгейтского календаря», который с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момента своего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появления в 1773 г. был собранием рассказов о жизни,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судебных процессах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сенсационных признаниях, наказаниях и побегах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знаменитых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преступников тюрьмы Ньюгейт. Тюремный капеллан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Ньюгейта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составлял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специальные отчеты о жизни, преступлениях,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признаниях и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казнях узников, которые публиковались в виде дешевых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памфлетов.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88913"/>
            <a:ext cx="8569325" cy="6192837"/>
          </a:xfrm>
        </p:spPr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Создаваемый в качестве назидания о том, что преступление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всегда влечет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наказание, календарь стал источником нездорового интереса широкой публики к подробностям криминальных историй и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смакования публичного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наказания, что нашло выражение как в беллетристике (издании и переиздании былых историй и апокрифов), так и в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театральных постановках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сенсационной журналистике эпохи. В контексте зарождающейся культуры публичных развлечений, различия между фактом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вымыслом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криминальных нарративах, будь то хорошо изданные антологии Ньюгейта или дешевые газеты, становятся все менее заметными. Г. Уортингтон подчеркивает жанровое единство «ньюгейтских отчетов»: отдельные истории включали рамочное повествование, риторика которого варьировалась от религиозно-назидательной до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судебной; центральным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элементом отчета была исповедальная история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самого преступника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которая имела ретроспективный характер.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88913"/>
            <a:ext cx="8569325" cy="6480175"/>
          </a:xfrm>
        </p:spPr>
        <p:txBody>
          <a:bodyPr rtlCol="0"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Подробные описания узниц тюрьмы Миллбанк даются в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романе «Нить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сотканная из тьмы». Помимо упоминания об объемистом черном томе «Книги характеристик», куда заносятся все рапорты смотрительниц, благородной девице показали преступниц, сопровождая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 кратким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сообщением об их криминальном прошлом: 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Смотрительница, точно 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хранитель Музея восковых фигур, шествовала впереди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нас, останавливаясь 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 дверьми камер наиболее страшных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занимательных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личностей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чтобы поведать об их преступлениях.</a:t>
            </a:r>
            <a:b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Джейн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Хой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детоубийца,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мэм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Злюка из злюк. – Феба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Джекобс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воровка. Поджигала свою камеру. –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Дебора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Гриффитс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карманница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Помещена сюда за плевок в капеллана. – Джейн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Сэмсон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самоубийца. – Самоубийца? – переспросила я. – Травилась опием, – прищурилась</a:t>
            </a:r>
            <a:b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миссис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Притти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– Семь попыток, в последний раз спасена полицейским.</a:t>
            </a:r>
            <a:b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Осуждена за нарушение общественного благоденствия. Я молча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смотрела на 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закрытую дверь»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[Уотерс,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2011].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все же криминальные истории преподносятся в «Нити, сотканной из тьмы» скорее в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сочетании с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жанром социального очерка. Не удивительно, что главная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тюремная смотрительница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собирает рапорты своих подчиненных, чтобы узнать</a:t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«насколько в эту неделю узницы были благонравны и насколько грешны!»</a:t>
            </a:r>
            <a:b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[Уотерс,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2011].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Ньюгейтский роман в большей степени ориентирован на детали конкретного криминального дела.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88913"/>
            <a:ext cx="8569325" cy="6408737"/>
          </a:xfrm>
        </p:spPr>
        <p:txBody>
          <a:bodyPr rtlCol="0"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Многие мотивы ньюгейтского романа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присутствуют и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романе Уотерс «Тонкая работа»: мать главной героини Сью, якобы воровка, повешена (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такова история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которую рассказывают девочке); в финале романа повешена нареченная мать, которую все знали как кормилицу брошенных детей (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baby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farmer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), имевшую сеть помогавших ей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мошенников и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воровок, и промышляющую продажей детей и убийством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младенцев; мотив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шитья (образ Неженки) связывается с криминальным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мотивом спарывания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монограмм на платках и перешивания собачьих шкур; кратко излагается искусство преступного ремесла карманников, фальшивомонетчиков, кормилиц и др.</a:t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Выдуманная история матери Сью преподносится как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образчик биографии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преступницы из «Ньюгейтского календаря»: 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 ней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связана трагическая 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история. Она явилась на Лэнт-стрит под вечер, было это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1844 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году. Пришла она “тяжелая тобой, милая девочка”, как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говаривала миссис 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Саксби, – поначалу я это понимала так, будто моя мать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принесла 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меня к ним то ли завернутую в тряпицу, то ли в потайном кармане под широкими юбками, то ли зашитую в подкладке пальто.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Потому что 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знала: она была воровка. “И какая воровка! – закатывала,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бывало, глаза 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миссис Саксби. – Отчаянная! И притом красавица!” “Правда, миссис Саксби? Блондинка?” … Сказала, что за ней охотятся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полицейские, аж 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четыре отряда, и если найдут, то повесят. За что? За воровство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.… 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Дело, сулившее матери обогащение, обернулось против нее.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Какой-то мужчина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пытавшийся спасти свои ценности, был заколот. Ножом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моей матери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Ее дружок донес на нее»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[Уотерс,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2018].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Однако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подобных историй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Ньюгейт, а также другие тюрьмы знали немало.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Отмеченная нами работа писательницы с историческими документами эпохи, сенсационной журналистикой, источниками Ньюгейтского</a:t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романа, системой сюжетов и мотивов, характерных для данного субжанра криминальной литературы, накопленных популярной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романной традицией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эпохе викторианства, позволяют увидеть его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оригинальную разработку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романах «Нить, сотканная из тьмы» и «Тонкая работа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Сара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Уотерс, безусловно, вводит элемент жанровой саморефлексии,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этот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эксперимент важен для нее не столько как очередная постструктуралистская проблематизация исторического и художественного дискурса, сколько как возможность полнее отразить сложный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 эмоциональных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социальных отношений в исследуемую ею эпоху,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уйти как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упрощенческих моделей и типичных героев популярного криминального романа, так и от исторических фабуляций постмодернизма.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THANK YOU FOR ATTENTION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27</TotalTime>
  <Words>925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Calibri</vt:lpstr>
      <vt:lpstr>Arial</vt:lpstr>
      <vt:lpstr>Tw Cen MT</vt:lpstr>
      <vt:lpstr>Times New Roman</vt:lpstr>
      <vt:lpstr>Паркет</vt:lpstr>
      <vt:lpstr>Паркет</vt:lpstr>
      <vt:lpstr>Паркет</vt:lpstr>
      <vt:lpstr>Паркет</vt:lpstr>
      <vt:lpstr>Паркет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Жанр «Ньюгейтского» романа в неовикторианской прозе Сары Уотерс</dc:title>
  <dc:creator>Ольга</dc:creator>
  <cp:lastModifiedBy>G530</cp:lastModifiedBy>
  <cp:revision>6</cp:revision>
  <dcterms:created xsi:type="dcterms:W3CDTF">2021-11-24T15:55:11Z</dcterms:created>
  <dcterms:modified xsi:type="dcterms:W3CDTF">2021-11-24T19:50:38Z</dcterms:modified>
</cp:coreProperties>
</file>